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8" r:id="rId2"/>
    <p:sldId id="260" r:id="rId3"/>
  </p:sldIdLst>
  <p:sldSz cx="7772400" cy="1005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66"/>
    <p:restoredTop sz="94609"/>
  </p:normalViewPr>
  <p:slideViewPr>
    <p:cSldViewPr snapToGrid="0">
      <p:cViewPr varScale="1">
        <p:scale>
          <a:sx n="75" d="100"/>
          <a:sy n="75" d="100"/>
        </p:scale>
        <p:origin x="3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8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26529C-BB36-B779-A295-93A759454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98558-2681-33E2-B89E-3BC345FBD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C29570BA-12F4-264D-A805-31DF77452CAB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FC3FC-EEE3-DC8E-A7C6-C07A93BF6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A830C-8C40-71C5-E3FA-0E9831E30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DD3BEB78-7B07-D840-95C6-1DB86DBB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8F8E9F2F-3BAC-7B41-85D7-B47B4A93DFED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3938" y="1162050"/>
            <a:ext cx="2422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13ADA712-873A-DF40-A5E1-48FB0C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35"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35"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Breakfast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CA6E85-459C-F44D-A79F-14383832C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Lunch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DC6E3-7B3D-149D-2684-CB1DD038A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52F6-2B70-8E42-BD12-A78141788F5A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AE31-D1DB-CA4C-B31C-7EC3F66A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1116@metzcor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a1116@metzcorp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C54C74-6B79-3EA0-7515-B2821C962CB5}"/>
              </a:ext>
            </a:extLst>
          </p:cNvPr>
          <p:cNvSpPr txBox="1"/>
          <p:nvPr/>
        </p:nvSpPr>
        <p:spPr>
          <a:xfrm>
            <a:off x="5943600" y="914400"/>
            <a:ext cx="158807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4 components available for the school breakfast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 or Vegetable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breakfast.</a:t>
            </a:r>
          </a:p>
          <a:p>
            <a:pPr>
              <a:spcBef>
                <a:spcPts val="600"/>
              </a:spcBef>
            </a:pPr>
            <a:r>
              <a:rPr lang="en-US" sz="800" b="1" dirty="0">
                <a:effectLst/>
                <a:latin typeface="Arial" panose="020B0604020202020204" pitchFamily="34" charset="0"/>
              </a:rPr>
              <a:t>Whole Grain Cereals </a:t>
            </a:r>
          </a:p>
          <a:p>
            <a:pPr>
              <a:spcAft>
                <a:spcPts val="300"/>
              </a:spcAft>
            </a:pPr>
            <a:r>
              <a:rPr lang="en-US" sz="700" b="1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(served with graham crackers)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Cinnamon Toast Crunch, </a:t>
            </a:r>
            <a:r>
              <a:rPr lang="en-US" sz="700" dirty="0" err="1">
                <a:effectLst/>
                <a:latin typeface="Arial" panose="020B0604020202020204" pitchFamily="34" charset="0"/>
              </a:rPr>
              <a:t>Trix</a:t>
            </a:r>
            <a:r>
              <a:rPr lang="en-US" sz="700" dirty="0">
                <a:effectLst/>
                <a:latin typeface="Arial" panose="020B0604020202020204" pitchFamily="34" charset="0"/>
              </a:rPr>
              <a:t>, Cocoa Puffs, Lucky Charms,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latin typeface="Arial" panose="020B0604020202020204" pitchFamily="34" charset="0"/>
              </a:rPr>
              <a:t>Froot Loops, Cheerios</a:t>
            </a:r>
            <a:endParaRPr lang="en-US" sz="700" dirty="0">
              <a:effectLst/>
              <a:latin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13AA4-97CC-B563-E038-DA31B870CDDB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Area School District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Middle School Breakfast Menu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02AB3-B02E-679E-967D-85A2BB854FAB}"/>
              </a:ext>
            </a:extLst>
          </p:cNvPr>
          <p:cNvSpPr txBox="1"/>
          <p:nvPr/>
        </p:nvSpPr>
        <p:spPr>
          <a:xfrm>
            <a:off x="5943600" y="5942365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8D75083-DEEE-624E-0DE9-27BF90D87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10730"/>
              </p:ext>
            </p:extLst>
          </p:nvPr>
        </p:nvGraphicFramePr>
        <p:xfrm>
          <a:off x="228600" y="1188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53956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 </a:t>
                      </a:r>
                      <a:r>
                        <a:rPr kumimoji="0" 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Cinni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Rolls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Apple Pie Smoothie Bowl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French Toast Sticks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Syrup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675E31-5209-14F8-9B36-5C2016ABA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320082"/>
              </p:ext>
            </p:extLst>
          </p:nvPr>
        </p:nvGraphicFramePr>
        <p:xfrm>
          <a:off x="228600" y="2331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009191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 Maple Pancakes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Egg, Sausage &amp; Cheese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Maple Flatbread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Chocolate Chip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French Toast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Apple Strudel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9CA7B0A-8878-FDC0-1FAB-658CF111FA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78096"/>
              </p:ext>
            </p:extLst>
          </p:nvPr>
        </p:nvGraphicFramePr>
        <p:xfrm>
          <a:off x="228600" y="3474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42987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 Bagel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Apple Pie Smoothie Bowl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French Toast Sticks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Syrup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Banana Split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D233E3-F513-FB05-4867-52193226C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22923"/>
              </p:ext>
            </p:extLst>
          </p:nvPr>
        </p:nvGraphicFramePr>
        <p:xfrm>
          <a:off x="228600" y="4617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150203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Mini Blueberry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Donut Holes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Pizza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Egg &amp; Cheese Croissant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Thanksgiving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Cereals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Cereal Bar </a:t>
                      </a:r>
                      <a:b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Graham Crackers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AB3A296-8314-0CD1-774D-D8A3459022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632806"/>
              </p:ext>
            </p:extLst>
          </p:nvPr>
        </p:nvGraphicFramePr>
        <p:xfrm>
          <a:off x="228600" y="5760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32194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68788B7-75EA-1DD1-F7DD-58CF5F737DB8}"/>
              </a:ext>
            </a:extLst>
          </p:cNvPr>
          <p:cNvSpPr txBox="1"/>
          <p:nvPr/>
        </p:nvSpPr>
        <p:spPr>
          <a:xfrm>
            <a:off x="228601" y="6903721"/>
            <a:ext cx="22402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570.345.2731, ext. 357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ma1116@metzcorp.com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304B02-6C97-2374-F1A1-D0B1618EDA08}"/>
              </a:ext>
            </a:extLst>
          </p:cNvPr>
          <p:cNvSpPr txBox="1"/>
          <p:nvPr/>
        </p:nvSpPr>
        <p:spPr>
          <a:xfrm>
            <a:off x="2468880" y="6903720"/>
            <a:ext cx="223086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Breakfast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Breakfast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Breakfast		$2.85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44BF31-8CDE-2258-9ED0-5CDF5EDA4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6931152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31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EBE8AF-F506-E070-E7E1-7E29FDEC1FB5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Area School District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Middle School Lunch Menu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3B033-1A7F-5FCA-336F-9C53E68F0C68}"/>
              </a:ext>
            </a:extLst>
          </p:cNvPr>
          <p:cNvSpPr txBox="1"/>
          <p:nvPr/>
        </p:nvSpPr>
        <p:spPr>
          <a:xfrm>
            <a:off x="228601" y="5486400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Strawberry Spinach Salad with Dinner Roll OR Walking Taco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Craveable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1515B-D12A-A17F-C029-4C39ADFB814F}"/>
              </a:ext>
            </a:extLst>
          </p:cNvPr>
          <p:cNvSpPr txBox="1"/>
          <p:nvPr/>
        </p:nvSpPr>
        <p:spPr>
          <a:xfrm>
            <a:off x="5943600" y="914400"/>
            <a:ext cx="1588076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5 components available for the school lunch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Vegetable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lunch.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Vegetable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Hot vegetable, leafy salad, composed bean salad, seasonal fresh vegetables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Daily Alternates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Fresh Entree Salad of the Week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Craveables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Weekly Cold Cut Sandwiches &amp; Wraps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C73A8-4FE6-BAF6-CB69-D609C38C3F15}"/>
              </a:ext>
            </a:extLst>
          </p:cNvPr>
          <p:cNvSpPr txBox="1"/>
          <p:nvPr/>
        </p:nvSpPr>
        <p:spPr>
          <a:xfrm>
            <a:off x="5943600" y="7406640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D600BF-4DD8-F17F-575F-F5FDC2AAD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569360"/>
              </p:ext>
            </p:extLst>
          </p:nvPr>
        </p:nvGraphicFramePr>
        <p:xfrm>
          <a:off x="230330" y="1463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Tenders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Corn Dog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Stuffed Shells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 </a:t>
                      </a:r>
                      <a:r>
                        <a:rPr kumimoji="0" 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Bobzz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Taco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Quesadilla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French Bread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Buffalo Chicken Dip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 Gratin Potatoes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Carrots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Peas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Salad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Hash Brow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Corn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Veggies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DC8E24-33F8-886D-50B8-F056969F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753"/>
              </p:ext>
            </p:extLst>
          </p:nvPr>
        </p:nvGraphicFramePr>
        <p:xfrm>
          <a:off x="230330" y="2880360"/>
          <a:ext cx="5713270" cy="113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54812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Popcorn Chicken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Sloppy Joe on a Roll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Ham &amp; Cheese on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Pretzel Roll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Italian Steak Sandwich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Thanksgiving Meal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 all the Fixings!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Cheeseburger on a Roll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Hot Dog on a Roll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4x6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Ranch Wrap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Potato Wedges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Carrot Sticks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Buttered Noodles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Glazed Carrots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French Fries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Celery Sticks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Salad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Veggies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5D0CA3-4D31-42EA-2566-7FE1D4463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64011"/>
              </p:ext>
            </p:extLst>
          </p:nvPr>
        </p:nvGraphicFramePr>
        <p:xfrm>
          <a:off x="230330" y="4325112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Patty on a Roll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Salisbury Steak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Soup </a:t>
                      </a:r>
                    </a:p>
                    <a:p>
                      <a:pPr algn="ctr"/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</a:t>
                      </a:r>
                    </a:p>
                    <a:p>
                      <a:pPr algn="ctr"/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Assorted Sandwiches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Spaghetti with Meatballs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Meatball Sub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French Toast Sticks</a:t>
                      </a:r>
                    </a:p>
                    <a:p>
                      <a:pPr algn="ctr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 Sausage</a:t>
                      </a:r>
                    </a:p>
                    <a:p>
                      <a:pPr algn="ctr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/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Turkey &amp; Cheese Melt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 Stick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Fajita Wrap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Parsley Potatoes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Corn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Peas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Salad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Green Beans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Pepper Strips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Hash Brown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Carrot Sticks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Veggies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1B2229-C27A-81C1-2733-2829893E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95957"/>
              </p:ext>
            </p:extLst>
          </p:nvPr>
        </p:nvGraphicFramePr>
        <p:xfrm>
          <a:off x="230330" y="576072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Nuggets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Pulled Pork Sandwich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Stuffed Crust Pizza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Veggies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½ Day of School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Lunch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Thanksgiving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French Fries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Fresh Carrot </a:t>
                      </a:r>
                      <a:r>
                        <a:rPr kumimoji="0" 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Stcks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Crinkle Cut French Fries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Caesar Side Salad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B28882-278A-369A-320F-1F48F412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21967"/>
              </p:ext>
            </p:extLst>
          </p:nvPr>
        </p:nvGraphicFramePr>
        <p:xfrm>
          <a:off x="230330" y="717804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990498-F257-E749-8717-3DAF9F67FA30}"/>
              </a:ext>
            </a:extLst>
          </p:cNvPr>
          <p:cNvSpPr txBox="1"/>
          <p:nvPr/>
        </p:nvSpPr>
        <p:spPr>
          <a:xfrm>
            <a:off x="228601" y="4023360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Crispy Chicken Salad with Dinner Roll OR Turkey, Cheddar &amp; Bacon Flatbread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0641D6-E54E-525A-AEDE-C9588DBE681D}"/>
              </a:ext>
            </a:extLst>
          </p:cNvPr>
          <p:cNvSpPr txBox="1"/>
          <p:nvPr/>
        </p:nvSpPr>
        <p:spPr>
          <a:xfrm>
            <a:off x="228601" y="2606040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Chef Salad with Dinner Roll OR Turkey &amp; Spinach Roll-up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Craveable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7C7379-1F05-4F04-AC02-B8257DE7D798}"/>
              </a:ext>
            </a:extLst>
          </p:cNvPr>
          <p:cNvSpPr txBox="1"/>
          <p:nvPr/>
        </p:nvSpPr>
        <p:spPr>
          <a:xfrm>
            <a:off x="228601" y="1188720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Offerings: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Chicken Caesar Salad with Dinner Roll OR Turkey &amp; Cheese Pretzel Sandwich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9B09F-2FE3-289A-BC86-968DB0FA1F5E}"/>
              </a:ext>
            </a:extLst>
          </p:cNvPr>
          <p:cNvSpPr txBox="1"/>
          <p:nvPr/>
        </p:nvSpPr>
        <p:spPr>
          <a:xfrm>
            <a:off x="228601" y="8321040"/>
            <a:ext cx="224028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570.345.2731, ext. 357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ma1116@metzcorp.com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287AA-1882-825B-8DDA-2A2C49360B0D}"/>
              </a:ext>
            </a:extLst>
          </p:cNvPr>
          <p:cNvSpPr txBox="1"/>
          <p:nvPr/>
        </p:nvSpPr>
        <p:spPr>
          <a:xfrm>
            <a:off x="2468880" y="8321040"/>
            <a:ext cx="223086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Lunch		$2.55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Lunch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Lunch		$4.00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ADFC0-006D-01F3-8028-D4A723926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8357616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1544</TotalTime>
  <Words>681</Words>
  <Application>Microsoft Office PowerPoint</Application>
  <PresentationFormat>Custom</PresentationFormat>
  <Paragraphs>249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Katrina Joyce</dc:creator>
  <cp:keywords/>
  <dc:description/>
  <cp:lastModifiedBy>Nina Purcell</cp:lastModifiedBy>
  <cp:revision>187</cp:revision>
  <cp:lastPrinted>2025-10-29T16:51:19Z</cp:lastPrinted>
  <dcterms:created xsi:type="dcterms:W3CDTF">2024-05-02T17:25:29Z</dcterms:created>
  <dcterms:modified xsi:type="dcterms:W3CDTF">2025-10-29T16:51:54Z</dcterms:modified>
  <cp:category/>
</cp:coreProperties>
</file>